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86" r:id="rId7"/>
  </p:sldIdLst>
  <p:sldSz type="screen16x9" cy="6858000" cx="12192000"/>
  <p:notesSz cx="6858000" cy="9144000"/>
  <p:defaultTextStyle>
    <a:defPPr>
      <a:defRPr lang="zh-CN"/>
    </a:defPPr>
    <a:lvl1pPr algn="l" eaLnBrk="0" fontAlgn="base" hangingPunct="0" rtl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1pPr>
    <a:lvl2pPr algn="l" eaLnBrk="0" fontAlgn="base" hangingPunct="0" marL="457200" rtl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2pPr>
    <a:lvl3pPr algn="l" eaLnBrk="0" fontAlgn="base" hangingPunct="0" marL="914400" rtl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3pPr>
    <a:lvl4pPr algn="l" eaLnBrk="0" fontAlgn="base" hangingPunct="0" marL="1371600" rtl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4pPr>
    <a:lvl5pPr algn="l" eaLnBrk="0" fontAlgn="base" hangingPunct="0" marL="1828800" rtl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5pPr>
    <a:lvl6pPr algn="l" defTabSz="914400" eaLnBrk="1" hangingPunct="1" latinLnBrk="0" marL="2286000" rtl="0"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6pPr>
    <a:lvl7pPr algn="l" defTabSz="914400" eaLnBrk="1" hangingPunct="1" latinLnBrk="0" marL="2743200" rtl="0"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7pPr>
    <a:lvl8pPr algn="l" defTabSz="914400" eaLnBrk="1" hangingPunct="1" latinLnBrk="0" marL="3200400" rtl="0"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8pPr>
    <a:lvl9pPr algn="l" defTabSz="914400" eaLnBrk="1" hangingPunct="1" latinLnBrk="0" marL="3657600" rtl="0"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24300" autoAdjust="0"/>
    <p:restoredTop sz="88836" autoAdjust="0"/>
  </p:normalViewPr>
  <p:slideViewPr>
    <p:cSldViewPr snapToGrid="0">
      <p:cViewPr varScale="1">
        <p:scale>
          <a:sx n="49" d="100"/>
          <a:sy n="49" d="100"/>
        </p:scale>
        <p:origin x="72" y="10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tableStyles" Target="tableStyles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altLang="en-US" lang="zh-CN"/>
          </a:p>
        </p:txBody>
      </p:sp>
      <p:sp>
        <p:nvSpPr>
          <p:cNvPr id="104892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fld id="{D241632E-5ED2-411E-BDD7-42F21810C8E6}" type="datetimeFigureOut">
              <a:rPr altLang="en-US" lang="zh-CN"/>
              <a:t>2016/12/23</a:t>
            </a:fld>
            <a:endParaRPr altLang="en-US" lang="zh-CN"/>
          </a:p>
        </p:txBody>
      </p:sp>
      <p:sp>
        <p:nvSpPr>
          <p:cNvPr id="1048930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pPr lvl="0"/>
            <a:endParaRPr altLang="en-US" lang="zh-CN" noProof="0"/>
          </a:p>
        </p:txBody>
      </p:sp>
      <p:sp>
        <p:nvSpPr>
          <p:cNvPr id="104893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 noProof="0" smtClean="0"/>
              <a:t>单击此处编辑母版文本样式</a:t>
            </a:r>
          </a:p>
          <a:p>
            <a:pPr lvl="1"/>
            <a:r>
              <a:rPr altLang="en-US" lang="zh-CN" noProof="0" smtClean="0"/>
              <a:t>第二级</a:t>
            </a:r>
          </a:p>
          <a:p>
            <a:pPr lvl="2"/>
            <a:r>
              <a:rPr altLang="en-US" lang="zh-CN" noProof="0" smtClean="0"/>
              <a:t>第三级</a:t>
            </a:r>
          </a:p>
          <a:p>
            <a:pPr lvl="3"/>
            <a:r>
              <a:rPr altLang="en-US" lang="zh-CN" noProof="0" smtClean="0"/>
              <a:t>第四级</a:t>
            </a:r>
          </a:p>
          <a:p>
            <a:pPr lvl="4"/>
            <a:r>
              <a:rPr altLang="en-US" lang="zh-CN" noProof="0" smtClean="0"/>
              <a:t>第五级</a:t>
            </a:r>
            <a:endParaRPr altLang="en-US" lang="zh-CN" noProof="0"/>
          </a:p>
        </p:txBody>
      </p:sp>
      <p:sp>
        <p:nvSpPr>
          <p:cNvPr id="104893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altLang="en-US" lang="zh-CN"/>
          </a:p>
        </p:txBody>
      </p:sp>
      <p:sp>
        <p:nvSpPr>
          <p:cNvPr id="104893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fld id="{40652CC4-0F86-4DA3-A0E3-AF0231C1B1CB}" type="slidenum">
              <a:rPr altLang="en-US" lang="zh-CN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0652CC4-0F86-4DA3-A0E3-AF0231C1B1CB}" type="slidenum">
              <a:rPr altLang="en-US" lang="zh-CN" smtClean="0"/>
              <a:t>1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59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0652CC4-0F86-4DA3-A0E3-AF0231C1B1CB}" type="slidenum">
              <a:rPr altLang="en-US" lang="zh-CN" smtClean="0"/>
              <a:t>2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61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0652CC4-0F86-4DA3-A0E3-AF0231C1B1CB}" type="slidenum">
              <a:rPr altLang="en-US" lang="zh-CN" smtClean="0"/>
              <a:t>3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61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E38F04A-84B0-4E5D-A1A7-EE43D6EF2A66}" type="slidenum">
              <a:rPr altLang="en-US" lang="zh-CN" smtClean="0"/>
              <a:t>4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幻灯片图像占位符 1"/>
          <p:cNvSpPr>
            <a:spLocks noChangeAspect="1" noRot="1" noGrp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90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1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0652CC4-0F86-4DA3-A0E3-AF0231C1B1CB}" type="slidenum">
              <a:rPr altLang="en-US" lang="zh-CN" smtClean="0"/>
              <a:t>29</a:t>
            </a:fld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4691715" y="1988820"/>
            <a:ext cx="6641431" cy="152114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altLang="en-US" dirty="0" lang="zh-CN" smtClean="0"/>
              <a:t>单击此处编辑母版标题样式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4229100" y="3647758"/>
            <a:ext cx="7566660" cy="787082"/>
          </a:xfrm>
        </p:spPr>
        <p:txBody>
          <a:bodyPr anchor="ctr" anchorCtr="0"/>
          <a:lstStyle>
            <a:lvl1pPr algn="ctr" indent="0" marL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dirty="0" lang="zh-CN" smtClean="0"/>
              <a:t>单击此处编辑母版副标题样式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0CE042-C511-4B34-A7F2-FDEC8604D145}" type="datetimeFigureOut">
              <a:rPr altLang="en-US" lang="zh-CN" smtClean="0"/>
              <a:t>2016/12/23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B74F704-146B-401D-BAFA-CDE92C7FD59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p>
            <a:fld id="{13D0CE79-49FB-443D-BEF8-6B709DE8FD0C}" type="datetimeFigureOut">
              <a:rPr altLang="en-US" lang="zh-CN" smtClean="0"/>
              <a:t>2016/12/23</a:t>
            </a:fld>
            <a:endParaRPr altLang="en-US" lang="zh-CN"/>
          </a:p>
        </p:txBody>
      </p:sp>
      <p:sp>
        <p:nvSpPr>
          <p:cNvPr id="104891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p>
            <a:endParaRPr altLang="en-US" lang="zh-CN"/>
          </a:p>
        </p:txBody>
      </p:sp>
      <p:sp>
        <p:nvSpPr>
          <p:cNvPr id="104891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p>
            <a:fld id="{EF906490-237C-474C-BA2E-D98840BC1F8F}" type="slidenum">
              <a:rPr altLang="en-US" lang="zh-CN" smtClean="0"/>
              <a:t>‹#›</a:t>
            </a:fld>
            <a:endParaRPr altLang="en-US" lang="zh-CN"/>
          </a:p>
        </p:txBody>
      </p:sp>
      <p:sp>
        <p:nvSpPr>
          <p:cNvPr id="104891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9982199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altLang="en-US" dirty="0" lang="zh-CN" smtClean="0"/>
              <a:t>单击此处编辑母版文本样式</a:t>
            </a:r>
          </a:p>
          <a:p>
            <a:pPr lvl="1"/>
            <a:r>
              <a:rPr altLang="en-US" dirty="0" lang="zh-CN" smtClean="0"/>
              <a:t>第二级</a:t>
            </a:r>
          </a:p>
          <a:p>
            <a:pPr lvl="2"/>
            <a:r>
              <a:rPr altLang="en-US" dirty="0" lang="zh-CN" smtClean="0"/>
              <a:t>第三级</a:t>
            </a:r>
          </a:p>
          <a:p>
            <a:pPr lvl="3"/>
            <a:r>
              <a:rPr altLang="en-US" dirty="0" lang="zh-CN" smtClean="0"/>
              <a:t>第四级</a:t>
            </a:r>
          </a:p>
          <a:p>
            <a:pPr lvl="4"/>
            <a:r>
              <a:rPr altLang="en-US" dirty="0" lang="zh-CN" smtClean="0"/>
              <a:t>第五级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dirty="0" lang="zh-CN" smtClean="0"/>
              <a:t>单击此处编辑母版标题样式</a:t>
            </a:r>
            <a:endParaRPr dirty="0" lang="en-US"/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0" marL="0">
              <a:buNone/>
              <a:defRPr>
                <a:solidFill>
                  <a:schemeClr val="tx1"/>
                </a:solidFill>
              </a:defRPr>
            </a:lvl1pPr>
            <a:lvl2pPr indent="0" marL="457200">
              <a:buNone/>
              <a:defRPr>
                <a:solidFill>
                  <a:schemeClr val="tx1"/>
                </a:solidFill>
              </a:defRPr>
            </a:lvl2pPr>
            <a:lvl3pPr indent="0" marL="914400">
              <a:buNone/>
              <a:defRPr>
                <a:solidFill>
                  <a:schemeClr val="tx1"/>
                </a:solidFill>
              </a:defRPr>
            </a:lvl3pPr>
            <a:lvl4pPr indent="0" marL="1371600">
              <a:buNone/>
              <a:defRPr>
                <a:solidFill>
                  <a:schemeClr val="tx1"/>
                </a:solidFill>
              </a:defRPr>
            </a:lvl4pPr>
            <a:lvl5pPr indent="0" marL="182880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0CE042-C511-4B34-A7F2-FDEC8604D145}" type="datetimeFigureOut">
              <a:rPr altLang="en-US" lang="zh-CN" smtClean="0"/>
              <a:t>2016/12/23</a:t>
            </a:fld>
            <a:endParaRPr altLang="en-US" lang="zh-CN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B74F704-146B-401D-BAFA-CDE92C7FD59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9"/>
          <p:cNvGrpSpPr/>
          <p:nvPr userDrawn="1"/>
        </p:nvGrpSpPr>
        <p:grpSpPr>
          <a:xfrm>
            <a:off x="1467009" y="1420848"/>
            <a:ext cx="9257982" cy="4016305"/>
            <a:chOff x="1646238" y="1956330"/>
            <a:chExt cx="5861050" cy="2542645"/>
          </a:xfrm>
        </p:grpSpPr>
        <p:sp>
          <p:nvSpPr>
            <p:cNvPr id="1048692" name="任意多边形 6"/>
            <p:cNvSpPr/>
            <p:nvPr userDrawn="1"/>
          </p:nvSpPr>
          <p:spPr>
            <a:xfrm>
              <a:off x="2149475" y="2312988"/>
              <a:ext cx="4900613" cy="1801812"/>
            </a:xfrm>
            <a:custGeom>
              <a:avLst/>
              <a:gdLst>
                <a:gd name="connsiteX0" fmla="*/ 1112071 w 4901184"/>
                <a:gd name="connsiteY0" fmla="*/ 0 h 1801368"/>
                <a:gd name="connsiteX1" fmla="*/ 4901184 w 4901184"/>
                <a:gd name="connsiteY1" fmla="*/ 0 h 1801368"/>
                <a:gd name="connsiteX2" fmla="*/ 4901184 w 4901184"/>
                <a:gd name="connsiteY2" fmla="*/ 1008251 h 1801368"/>
                <a:gd name="connsiteX3" fmla="*/ 3799357 w 4901184"/>
                <a:gd name="connsiteY3" fmla="*/ 1801368 h 1801368"/>
                <a:gd name="connsiteX4" fmla="*/ 0 w 4901184"/>
                <a:gd name="connsiteY4" fmla="*/ 1801368 h 1801368"/>
                <a:gd name="connsiteX5" fmla="*/ 0 w 4901184"/>
                <a:gd name="connsiteY5" fmla="*/ 800490 h 180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01184" h="1801368">
                  <a:moveTo>
                    <a:pt x="1112071" y="0"/>
                  </a:moveTo>
                  <a:lnTo>
                    <a:pt x="4901184" y="0"/>
                  </a:lnTo>
                  <a:lnTo>
                    <a:pt x="4901184" y="1008251"/>
                  </a:lnTo>
                  <a:lnTo>
                    <a:pt x="3799357" y="1801368"/>
                  </a:lnTo>
                  <a:lnTo>
                    <a:pt x="0" y="1801368"/>
                  </a:lnTo>
                  <a:lnTo>
                    <a:pt x="0" y="80049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</a:pPr>
              <a:endParaRPr altLang="en-US" kern="0" lang="zh-CN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cxnSp>
          <p:nvCxnSpPr>
            <p:cNvPr id="3145770" name="直接连接符 7"/>
            <p:cNvCxnSpPr>
              <a:cxnSpLocks/>
            </p:cNvCxnSpPr>
            <p:nvPr userDrawn="1"/>
          </p:nvCxnSpPr>
          <p:spPr>
            <a:xfrm flipH="1">
              <a:off x="1646238" y="1956330"/>
              <a:ext cx="2103437" cy="1517650"/>
            </a:xfrm>
            <a:prstGeom prst="line"/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3145771" name="直接连接符 8"/>
            <p:cNvCxnSpPr>
              <a:cxnSpLocks/>
            </p:cNvCxnSpPr>
            <p:nvPr userDrawn="1"/>
          </p:nvCxnSpPr>
          <p:spPr>
            <a:xfrm flipH="1">
              <a:off x="5403850" y="2981325"/>
              <a:ext cx="2103438" cy="1517650"/>
            </a:xfrm>
            <a:prstGeom prst="line"/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1048693" name="Text Placeholder 2"/>
          <p:cNvSpPr>
            <a:spLocks noGrp="1"/>
          </p:cNvSpPr>
          <p:nvPr>
            <p:ph type="body" idx="1"/>
          </p:nvPr>
        </p:nvSpPr>
        <p:spPr>
          <a:xfrm>
            <a:off x="2261911" y="4851365"/>
            <a:ext cx="7740898" cy="1238285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0CE042-C511-4B34-A7F2-FDEC8604D145}" type="datetimeFigureOut">
              <a:rPr altLang="en-US" lang="zh-CN" smtClean="0"/>
              <a:t>2016/12/23</a:t>
            </a:fld>
            <a:endParaRPr altLang="en-US" lang="zh-CN"/>
          </a:p>
        </p:txBody>
      </p:sp>
      <p:sp>
        <p:nvSpPr>
          <p:cNvPr id="10486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B74F704-146B-401D-BAFA-CDE92C7FD597}" type="slidenum">
              <a:rPr altLang="en-US" lang="zh-CN" smtClean="0"/>
              <a:t>‹#›</a:t>
            </a:fld>
            <a:endParaRPr altLang="en-US" lang="zh-CN"/>
          </a:p>
        </p:txBody>
      </p:sp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2651760" y="3818094"/>
            <a:ext cx="6286500" cy="743710"/>
          </a:xfrm>
        </p:spPr>
        <p:txBody>
          <a:bodyPr anchor="ctr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altLang="en-US" dirty="0" lang="zh-CN" smtClean="0"/>
              <a:t>单击此处编辑母版标题样式</a:t>
            </a:r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0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37758"/>
            <a:ext cx="4953000" cy="4351338"/>
          </a:xfrm>
        </p:spPr>
        <p:txBody>
          <a:bodyPr/>
          <a:lstStyle>
            <a:lvl1pPr indent="0" marL="0">
              <a:buNone/>
              <a:defRPr>
                <a:solidFill>
                  <a:schemeClr val="tx1"/>
                </a:solidFill>
              </a:defRPr>
            </a:lvl1pPr>
            <a:lvl2pPr indent="0" marL="457200">
              <a:buNone/>
              <a:defRPr>
                <a:solidFill>
                  <a:schemeClr val="tx1"/>
                </a:solidFill>
              </a:defRPr>
            </a:lvl2pPr>
            <a:lvl3pPr indent="0" marL="914400">
              <a:buNone/>
              <a:defRPr>
                <a:solidFill>
                  <a:schemeClr val="tx1"/>
                </a:solidFill>
              </a:defRPr>
            </a:lvl3pPr>
            <a:lvl4pPr indent="0" marL="1371600">
              <a:buNone/>
              <a:defRPr>
                <a:solidFill>
                  <a:schemeClr val="tx1"/>
                </a:solidFill>
              </a:defRPr>
            </a:lvl4pPr>
            <a:lvl5pPr indent="0" marL="182880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03" name="Content Placeholder 3"/>
          <p:cNvSpPr>
            <a:spLocks noGrp="1"/>
          </p:cNvSpPr>
          <p:nvPr>
            <p:ph sz="half" idx="2"/>
          </p:nvPr>
        </p:nvSpPr>
        <p:spPr>
          <a:xfrm>
            <a:off x="5952071" y="1537758"/>
            <a:ext cx="4953000" cy="4351338"/>
          </a:xfrm>
        </p:spPr>
        <p:txBody>
          <a:bodyPr/>
          <a:lstStyle>
            <a:lvl1pPr indent="0" marL="0">
              <a:buNone/>
              <a:defRPr>
                <a:solidFill>
                  <a:schemeClr val="tx1"/>
                </a:solidFill>
              </a:defRPr>
            </a:lvl1pPr>
            <a:lvl2pPr indent="0" marL="457200">
              <a:buNone/>
              <a:defRPr>
                <a:solidFill>
                  <a:schemeClr val="tx1"/>
                </a:solidFill>
              </a:defRPr>
            </a:lvl2pPr>
            <a:lvl3pPr indent="0" marL="914400">
              <a:buNone/>
              <a:defRPr>
                <a:solidFill>
                  <a:schemeClr val="tx1"/>
                </a:solidFill>
              </a:defRPr>
            </a:lvl3pPr>
            <a:lvl4pPr indent="0" marL="1371600">
              <a:buNone/>
              <a:defRPr>
                <a:solidFill>
                  <a:schemeClr val="tx1"/>
                </a:solidFill>
              </a:defRPr>
            </a:lvl4pPr>
            <a:lvl5pPr indent="0" marL="182880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0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0CE042-C511-4B34-A7F2-FDEC8604D145}" type="datetimeFigureOut">
              <a:rPr altLang="en-US" lang="zh-CN" smtClean="0"/>
              <a:t>2016/12/23</a:t>
            </a:fld>
            <a:endParaRPr altLang="en-US" lang="zh-CN"/>
          </a:p>
        </p:txBody>
      </p:sp>
      <p:sp>
        <p:nvSpPr>
          <p:cNvPr id="104860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B74F704-146B-401D-BAFA-CDE92C7FD59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1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92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92872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92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928727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92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7406" y="1681163"/>
            <a:ext cx="495300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924" name="Content Placeholder 5"/>
          <p:cNvSpPr>
            <a:spLocks noGrp="1"/>
          </p:cNvSpPr>
          <p:nvPr>
            <p:ph sz="quarter" idx="4"/>
          </p:nvPr>
        </p:nvSpPr>
        <p:spPr>
          <a:xfrm>
            <a:off x="5867406" y="2505075"/>
            <a:ext cx="4953000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92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0CE042-C511-4B34-A7F2-FDEC8604D145}" type="datetimeFigureOut">
              <a:rPr altLang="en-US" lang="zh-CN" smtClean="0"/>
              <a:t>2016/12/23</a:t>
            </a:fld>
            <a:endParaRPr altLang="en-US" lang="zh-CN"/>
          </a:p>
        </p:txBody>
      </p:sp>
      <p:sp>
        <p:nvSpPr>
          <p:cNvPr id="104892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2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B74F704-146B-401D-BAFA-CDE92C7FD59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1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Title 1"/>
          <p:cNvSpPr>
            <a:spLocks noGrp="1"/>
          </p:cNvSpPr>
          <p:nvPr>
            <p:ph type="title" hasCustomPrompt="1"/>
          </p:nvPr>
        </p:nvSpPr>
        <p:spPr>
          <a:xfrm>
            <a:off x="2914650" y="2671684"/>
            <a:ext cx="6362700" cy="1514633"/>
          </a:xfrm>
        </p:spPr>
        <p:txBody>
          <a:bodyPr>
            <a:normAutofit/>
          </a:bodyPr>
          <a:lstStyle>
            <a:lvl1pPr algn="ctr">
              <a:defRPr b="0" sz="7200">
                <a:solidFill>
                  <a:schemeClr val="tx1"/>
                </a:solidFill>
              </a:defRPr>
            </a:lvl1pPr>
          </a:lstStyle>
          <a:p>
            <a:r>
              <a:rPr altLang="en-US" dirty="0" lang="zh-CN" smtClean="0"/>
              <a:t>编辑标题</a:t>
            </a:r>
            <a:endParaRPr dirty="0" lang="en-US"/>
          </a:p>
        </p:txBody>
      </p:sp>
      <p:sp>
        <p:nvSpPr>
          <p:cNvPr id="104890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0CE042-C511-4B34-A7F2-FDEC8604D145}" type="datetimeFigureOut">
              <a:rPr altLang="en-US" lang="zh-CN" smtClean="0"/>
              <a:t>2016/12/23</a:t>
            </a:fld>
            <a:endParaRPr altLang="en-US" lang="zh-CN"/>
          </a:p>
        </p:txBody>
      </p:sp>
      <p:sp>
        <p:nvSpPr>
          <p:cNvPr id="104890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B74F704-146B-401D-BAFA-CDE92C7FD597}" type="slidenum">
              <a:rPr altLang="en-US" lang="zh-CN" smtClean="0"/>
              <a:t>‹#›</a:t>
            </a:fld>
            <a:endParaRPr altLang="en-US" lang="zh-CN"/>
          </a:p>
        </p:txBody>
      </p:sp>
      <p:grpSp>
        <p:nvGrpSpPr>
          <p:cNvPr id="186" name="组合 5"/>
          <p:cNvGrpSpPr/>
          <p:nvPr userDrawn="1">
            <p:custDataLst>
              <p:tags r:id="rId1"/>
            </p:custDataLst>
          </p:nvPr>
        </p:nvGrpSpPr>
        <p:grpSpPr>
          <a:xfrm>
            <a:off x="2914650" y="2648824"/>
            <a:ext cx="6362700" cy="1514632"/>
            <a:chOff x="2914650" y="2671684"/>
            <a:chExt cx="5500687" cy="1522900"/>
          </a:xfrm>
        </p:grpSpPr>
        <p:cxnSp>
          <p:nvCxnSpPr>
            <p:cNvPr id="3145778" name="直接连接符 6"/>
            <p:cNvCxnSpPr>
              <a:cxnSpLocks/>
            </p:cNvCxnSpPr>
            <p:nvPr userDrawn="1">
              <p:custDataLst>
                <p:tags r:id="rId2"/>
              </p:custDataLst>
            </p:nvPr>
          </p:nvCxnSpPr>
          <p:spPr>
            <a:xfrm>
              <a:off x="2914650" y="4194584"/>
              <a:ext cx="5500687" cy="0"/>
            </a:xfrm>
            <a:prstGeom prst="line"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79" name="直接连接符 7"/>
            <p:cNvCxnSpPr>
              <a:cxnSpLocks/>
            </p:cNvCxnSpPr>
            <p:nvPr userDrawn="1">
              <p:custDataLst>
                <p:tags r:id="rId3"/>
              </p:custDataLst>
            </p:nvPr>
          </p:nvCxnSpPr>
          <p:spPr>
            <a:xfrm>
              <a:off x="2914650" y="2671684"/>
              <a:ext cx="5500687" cy="0"/>
            </a:xfrm>
            <a:prstGeom prst="line"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0CE042-C511-4B34-A7F2-FDEC8604D145}" type="datetimeFigureOut">
              <a:rPr altLang="en-US" lang="zh-CN" smtClean="0"/>
              <a:t>2016/12/23</a:t>
            </a:fld>
            <a:endParaRPr altLang="en-US" lang="zh-CN"/>
          </a:p>
        </p:txBody>
      </p:sp>
      <p:sp>
        <p:nvSpPr>
          <p:cNvPr id="10486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B74F704-146B-401D-BAFA-CDE92C7FD59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4012" cy="11049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altLang="en-US" dirty="0" lang="zh-CN" smtClean="0"/>
              <a:t>单击此处编辑母版标题样式</a:t>
            </a:r>
            <a:endParaRPr dirty="0" lang="en-US"/>
          </a:p>
        </p:txBody>
      </p:sp>
      <p:sp>
        <p:nvSpPr>
          <p:cNvPr id="1048770" name="Picture Placeholder 2"/>
          <p:cNvSpPr>
            <a:spLocks noGrp="1"/>
          </p:cNvSpPr>
          <p:nvPr>
            <p:ph type="pic" idx="1"/>
          </p:nvPr>
        </p:nvSpPr>
        <p:spPr>
          <a:xfrm>
            <a:off x="1594986" y="1685606"/>
            <a:ext cx="5455865" cy="4881563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en-US" lang="zh-CN" smtClean="0"/>
              <a:t>单击图标添加图片</a:t>
            </a:r>
            <a:endParaRPr dirty="0" lang="en-US"/>
          </a:p>
        </p:txBody>
      </p:sp>
      <p:sp>
        <p:nvSpPr>
          <p:cNvPr id="1048771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9714" y="1685605"/>
            <a:ext cx="3617912" cy="4881563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indent="0" marL="0">
              <a:buNone/>
              <a:defRPr sz="2400">
                <a:solidFill>
                  <a:schemeClr val="bg1"/>
                </a:soli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772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629400"/>
            <a:ext cx="2743200" cy="229235"/>
          </a:xfrm>
        </p:spPr>
        <p:txBody>
          <a:bodyPr/>
          <a:p>
            <a:fld id="{C20CE042-C511-4B34-A7F2-FDEC8604D145}" type="datetimeFigureOut">
              <a:rPr altLang="en-US" lang="zh-CN" smtClean="0"/>
              <a:t>2016/12/23</a:t>
            </a:fld>
            <a:endParaRPr altLang="en-US" lang="zh-CN"/>
          </a:p>
        </p:txBody>
      </p:sp>
      <p:sp>
        <p:nvSpPr>
          <p:cNvPr id="104877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629400"/>
            <a:ext cx="4114800" cy="229235"/>
          </a:xfrm>
        </p:spPr>
        <p:txBody>
          <a:bodyPr/>
          <a:p>
            <a:endParaRPr altLang="en-US" lang="zh-CN"/>
          </a:p>
        </p:txBody>
      </p:sp>
      <p:sp>
        <p:nvSpPr>
          <p:cNvPr id="104877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2743200" cy="229235"/>
          </a:xfrm>
        </p:spPr>
        <p:txBody>
          <a:bodyPr/>
          <a:p>
            <a:fld id="{DB74F704-146B-401D-BAFA-CDE92C7FD59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 文本">
    <p:spTree>
      <p:nvGrpSpPr>
        <p:cNvPr id="1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499599" y="365125"/>
            <a:ext cx="1253067" cy="5811838"/>
          </a:xfrm>
        </p:spPr>
        <p:txBody>
          <a:bodyPr vert="eaVert"/>
          <a:p>
            <a:r>
              <a:rPr altLang="en-US" dirty="0" lang="zh-CN" smtClean="0"/>
              <a:t>编辑标题</a:t>
            </a:r>
            <a:endParaRPr dirty="0" lang="en-US"/>
          </a:p>
        </p:txBody>
      </p:sp>
      <p:sp>
        <p:nvSpPr>
          <p:cNvPr id="10489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525933" cy="5811838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9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0CE042-C511-4B34-A7F2-FDEC8604D145}" type="datetimeFigureOut">
              <a:rPr altLang="en-US" lang="zh-CN" smtClean="0"/>
              <a:t>2016/12/23</a:t>
            </a:fld>
            <a:endParaRPr altLang="en-US" lang="zh-CN"/>
          </a:p>
        </p:txBody>
      </p:sp>
      <p:sp>
        <p:nvSpPr>
          <p:cNvPr id="10489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B74F704-146B-401D-BAFA-CDE92C7FD59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image" Target="../media/image2.png"/><Relationship Id="rId12" Type="http://schemas.openxmlformats.org/officeDocument/2006/relationships/tags" Target="../tags/tag4.xml"/><Relationship Id="rId13" Type="http://schemas.openxmlformats.org/officeDocument/2006/relationships/tags" Target="../tags/tag5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1">
            <a:lum/>
          </a:blip>
          <a:srcRect/>
          <a:stretch>
            <a:fillRect/>
          </a:stretch>
        </a:blip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6"/>
            <a:ext cx="10515600" cy="1040342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dirty="0" lang="zh-CN" smtClean="0"/>
              <a:t>单击此处编辑母版标题样式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523999"/>
            <a:ext cx="9948333" cy="4771495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dirty="0" lang="zh-CN" smtClean="0"/>
              <a:t>单击此处编辑母版文本样式</a:t>
            </a:r>
          </a:p>
          <a:p>
            <a:pPr lvl="1"/>
            <a:r>
              <a:rPr altLang="en-US" dirty="0" lang="zh-CN" smtClean="0"/>
              <a:t>第二级</a:t>
            </a:r>
          </a:p>
          <a:p>
            <a:pPr lvl="2"/>
            <a:r>
              <a:rPr altLang="en-US" dirty="0" lang="zh-CN" smtClean="0"/>
              <a:t>第三级</a:t>
            </a:r>
          </a:p>
          <a:p>
            <a:pPr lvl="3"/>
            <a:r>
              <a:rPr altLang="en-US" dirty="0" lang="zh-CN" smtClean="0"/>
              <a:t>第四级</a:t>
            </a:r>
          </a:p>
          <a:p>
            <a:pPr lvl="4"/>
            <a:r>
              <a:rPr altLang="en-US" dirty="0" lang="zh-CN" smtClean="0"/>
              <a:t>第五级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E042-C511-4B34-A7F2-FDEC8604D145}" type="datetimeFigureOut">
              <a:rPr altLang="en-US" lang="zh-CN" smtClean="0"/>
              <a:t>2016/12/23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4F704-146B-401D-BAFA-CDE92C7FD59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b="1"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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algn="l" defTabSz="914400" eaLnBrk="1" hangingPunct="1" indent="-342900" latinLnBrk="0" marL="8001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342900" latinLnBrk="0" marL="12573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85750" latinLnBrk="0" marL="165735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85750" latinLnBrk="0" marL="211455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tags" Target="../tags/tag7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tags" Target="../tags/tag8.xml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9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"/>
          <p:cNvSpPr txBox="1"/>
          <p:nvPr/>
        </p:nvSpPr>
        <p:spPr>
          <a:xfrm>
            <a:off x="3910748" y="2146354"/>
            <a:ext cx="5301323" cy="929640"/>
          </a:xfrm>
          <a:prstGeom prst="rect"/>
        </p:spPr>
        <p:txBody>
          <a:bodyPr rtlCol="0" wrap="square">
            <a:spAutoFit/>
          </a:bodyPr>
          <a:p>
            <a:r>
              <a:rPr b="1" sz="2800" lang="in-ID">
                <a:solidFill>
                  <a:srgbClr val="000000"/>
                </a:solidFill>
              </a:rPr>
              <a:t>Hallo, wie geht's</a:t>
            </a:r>
            <a:r>
              <a:rPr altLang="id" b="1" sz="2800" lang="en-US">
                <a:solidFill>
                  <a:srgbClr val="000000"/>
                </a:solidFill>
              </a:rPr>
              <a:t>?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,</a:t>
            </a:r>
            <a:r>
              <a:rPr b="1" sz="2800" lang="in-ID">
                <a:solidFill>
                  <a:srgbClr val="000000"/>
                </a:solidFill>
              </a:rPr>
              <a:t>ich bin Reyhan Febry Pramoedya</a:t>
            </a:r>
            <a:r>
              <a:rPr altLang="id" b="1" sz="2800" lang="en-US">
                <a:solidFill>
                  <a:srgbClr val="000000"/>
                </a:solidFill>
              </a:rPr>
              <a:t>.</a:t>
            </a:r>
            <a:endParaRPr b="1" sz="2800" lang="in-ID">
              <a:solidFill>
                <a:srgbClr val="000000"/>
              </a:solidFill>
            </a:endParaRPr>
          </a:p>
        </p:txBody>
      </p:sp>
      <p:sp>
        <p:nvSpPr>
          <p:cNvPr id="1048935" name=""/>
          <p:cNvSpPr txBox="1"/>
          <p:nvPr/>
        </p:nvSpPr>
        <p:spPr>
          <a:xfrm>
            <a:off x="3809999" y="3893194"/>
            <a:ext cx="4572000" cy="929640"/>
          </a:xfrm>
          <a:prstGeom prst="rect"/>
        </p:spPr>
        <p:txBody>
          <a:bodyPr rtlCol="0" wrap="square">
            <a:spAutoFit/>
          </a:bodyPr>
          <a:p>
            <a:r>
              <a:rPr b="1" sz="2800" lang="in-ID">
                <a:solidFill>
                  <a:srgbClr val="000000"/>
                </a:solidFill>
              </a:rPr>
              <a:t>Ich bin aus der Klasse X MIPA 5</a:t>
            </a:r>
            <a:endParaRPr b="1" sz="2800" lang="in-ID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84217" y="355928"/>
            <a:ext cx="3178015" cy="4586074"/>
          </a:xfrm>
          <a:prstGeom prst="rect"/>
        </p:spPr>
      </p:pic>
      <p:sp>
        <p:nvSpPr>
          <p:cNvPr id="1048936" name=""/>
          <p:cNvSpPr txBox="1"/>
          <p:nvPr/>
        </p:nvSpPr>
        <p:spPr>
          <a:xfrm>
            <a:off x="4905906" y="912658"/>
            <a:ext cx="5818155" cy="1348741"/>
          </a:xfrm>
          <a:prstGeom prst="rect"/>
        </p:spPr>
        <p:txBody>
          <a:bodyPr rtlCol="0" wrap="square">
            <a:spAutoFit/>
          </a:bodyPr>
          <a:p>
            <a:r>
              <a:rPr altLang="id" b="1" sz="2800" lang="en-US">
                <a:solidFill>
                  <a:srgbClr val="000000"/>
                </a:solidFill>
              </a:rPr>
              <a:t>R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z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R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h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d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n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M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t</a:t>
            </a:r>
            <a:r>
              <a:rPr altLang="id" b="1" sz="2800" lang="en-US">
                <a:solidFill>
                  <a:srgbClr val="000000"/>
                </a:solidFill>
              </a:rPr>
              <a:t>u</a:t>
            </a:r>
            <a:r>
              <a:rPr altLang="id" b="1" sz="2800" lang="en-US">
                <a:solidFill>
                  <a:srgbClr val="000000"/>
                </a:solidFill>
              </a:rPr>
              <a:t>l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s</a:t>
            </a:r>
            <a:r>
              <a:rPr altLang="id" b="1" sz="2800" lang="en-US">
                <a:solidFill>
                  <a:srgbClr val="000000"/>
                </a:solidFill>
              </a:rPr>
              <a:t>s</a:t>
            </a:r>
            <a:r>
              <a:rPr altLang="id" b="1" sz="2800" lang="en-US">
                <a:solidFill>
                  <a:srgbClr val="000000"/>
                </a:solidFill>
              </a:rPr>
              <a:t>y</a:t>
            </a:r>
            <a:r>
              <a:rPr altLang="id" b="1" sz="2800" lang="en-US">
                <a:solidFill>
                  <a:srgbClr val="000000"/>
                </a:solidFill>
              </a:rPr>
              <a:t>,</a:t>
            </a:r>
            <a:r>
              <a:rPr altLang="id" b="1" sz="2800" lang="en-US">
                <a:solidFill>
                  <a:srgbClr val="000000"/>
                </a:solidFill>
              </a:rPr>
              <a:t>3</a:t>
            </a:r>
            <a:r>
              <a:rPr altLang="id" b="1" sz="2800" lang="en-US">
                <a:solidFill>
                  <a:srgbClr val="000000"/>
                </a:solidFill>
              </a:rPr>
              <a:t>4</a:t>
            </a:r>
            <a:r>
              <a:rPr altLang="id" b="1" sz="2800" lang="en-US">
                <a:solidFill>
                  <a:srgbClr val="000000"/>
                </a:solidFill>
              </a:rPr>
              <a:t>,</a:t>
            </a:r>
            <a:r>
              <a:rPr altLang="id" b="1" sz="2800" lang="en-US">
                <a:solidFill>
                  <a:srgbClr val="000000"/>
                </a:solidFill>
              </a:rPr>
              <a:t>wohn</a:t>
            </a:r>
            <a:r>
              <a:rPr altLang="id" b="1" sz="2800" lang="en-US">
                <a:solidFill>
                  <a:srgbClr val="000000"/>
                </a:solidFill>
              </a:rPr>
              <a:t>t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n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J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k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r</a:t>
            </a:r>
            <a:r>
              <a:rPr altLang="id" b="1" sz="2800" lang="en-US">
                <a:solidFill>
                  <a:srgbClr val="000000"/>
                </a:solidFill>
              </a:rPr>
              <a:t>t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,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r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k</a:t>
            </a:r>
            <a:r>
              <a:rPr altLang="id" b="1" sz="2800" lang="en-US">
                <a:solidFill>
                  <a:srgbClr val="000000"/>
                </a:solidFill>
              </a:rPr>
              <a:t>o</a:t>
            </a:r>
            <a:r>
              <a:rPr altLang="id" b="1" sz="2800" lang="en-US">
                <a:solidFill>
                  <a:srgbClr val="000000"/>
                </a:solidFill>
              </a:rPr>
              <a:t>m</a:t>
            </a:r>
            <a:r>
              <a:rPr altLang="id" b="1" sz="2800" lang="en-US">
                <a:solidFill>
                  <a:srgbClr val="000000"/>
                </a:solidFill>
              </a:rPr>
              <a:t>m</a:t>
            </a:r>
            <a:r>
              <a:rPr altLang="id" b="1" sz="2800" lang="en-US">
                <a:solidFill>
                  <a:srgbClr val="000000"/>
                </a:solidFill>
              </a:rPr>
              <a:t>t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u</a:t>
            </a:r>
            <a:r>
              <a:rPr altLang="id" b="1" sz="2800" lang="en-US">
                <a:solidFill>
                  <a:srgbClr val="000000"/>
                </a:solidFill>
              </a:rPr>
              <a:t>s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B</a:t>
            </a:r>
            <a:r>
              <a:rPr altLang="id" b="1" sz="2800" lang="en-US">
                <a:solidFill>
                  <a:srgbClr val="000000"/>
                </a:solidFill>
              </a:rPr>
              <a:t>o</a:t>
            </a:r>
            <a:r>
              <a:rPr altLang="id" b="1" sz="2800" lang="en-US">
                <a:solidFill>
                  <a:srgbClr val="000000"/>
                </a:solidFill>
              </a:rPr>
              <a:t>g</a:t>
            </a:r>
            <a:r>
              <a:rPr altLang="id" b="1" sz="2800" lang="en-US">
                <a:solidFill>
                  <a:srgbClr val="000000"/>
                </a:solidFill>
              </a:rPr>
              <a:t>o</a:t>
            </a:r>
            <a:r>
              <a:rPr altLang="id" b="1" sz="2800" lang="en-US">
                <a:solidFill>
                  <a:srgbClr val="000000"/>
                </a:solidFill>
              </a:rPr>
              <a:t>r</a:t>
            </a:r>
            <a:r>
              <a:rPr altLang="id" b="1" sz="2800" lang="en-US">
                <a:solidFill>
                  <a:srgbClr val="000000"/>
                </a:solidFill>
              </a:rPr>
              <a:t>,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n</a:t>
            </a:r>
            <a:r>
              <a:rPr altLang="id" b="1" sz="2800" lang="en-US">
                <a:solidFill>
                  <a:srgbClr val="000000"/>
                </a:solidFill>
              </a:rPr>
              <a:t>d</a:t>
            </a:r>
            <a:r>
              <a:rPr altLang="id" b="1" sz="2800" lang="en-US">
                <a:solidFill>
                  <a:srgbClr val="000000"/>
                </a:solidFill>
              </a:rPr>
              <a:t>o</a:t>
            </a:r>
            <a:r>
              <a:rPr altLang="id" b="1" sz="2800" lang="en-US">
                <a:solidFill>
                  <a:srgbClr val="000000"/>
                </a:solidFill>
              </a:rPr>
              <a:t>n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s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.</a:t>
            </a:r>
            <a:endParaRPr b="1" sz="2800" lang="in-ID">
              <a:solidFill>
                <a:srgbClr val="0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7" name=""/>
          <p:cNvSpPr txBox="1"/>
          <p:nvPr/>
        </p:nvSpPr>
        <p:spPr>
          <a:xfrm>
            <a:off x="4150393" y="1646356"/>
            <a:ext cx="6199970" cy="1348740"/>
          </a:xfrm>
          <a:prstGeom prst="rect"/>
        </p:spPr>
        <p:txBody>
          <a:bodyPr rtlCol="0" wrap="square">
            <a:spAutoFit/>
          </a:bodyPr>
          <a:p>
            <a:r>
              <a:rPr altLang="id" b="1" sz="2800" lang="en-US">
                <a:solidFill>
                  <a:srgbClr val="000000"/>
                </a:solidFill>
              </a:rPr>
              <a:t>R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z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R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h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d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n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s</a:t>
            </a:r>
            <a:r>
              <a:rPr altLang="id" b="1" sz="2800" lang="en-US">
                <a:solidFill>
                  <a:srgbClr val="000000"/>
                </a:solidFill>
              </a:rPr>
              <a:t>t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n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S</a:t>
            </a:r>
            <a:r>
              <a:rPr altLang="id" b="1" sz="2800" lang="en-US">
                <a:solidFill>
                  <a:srgbClr val="000000"/>
                </a:solidFill>
              </a:rPr>
              <a:t>c</a:t>
            </a:r>
            <a:r>
              <a:rPr altLang="id" b="1" sz="2800" lang="en-US">
                <a:solidFill>
                  <a:srgbClr val="000000"/>
                </a:solidFill>
              </a:rPr>
              <a:t>h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u</a:t>
            </a:r>
            <a:r>
              <a:rPr altLang="id" b="1" sz="2800" lang="en-US">
                <a:solidFill>
                  <a:srgbClr val="000000"/>
                </a:solidFill>
              </a:rPr>
              <a:t>s</a:t>
            </a:r>
            <a:r>
              <a:rPr altLang="id" b="1" sz="2800" lang="en-US">
                <a:solidFill>
                  <a:srgbClr val="000000"/>
                </a:solidFill>
              </a:rPr>
              <a:t>p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l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r</a:t>
            </a:r>
            <a:r>
              <a:rPr altLang="id" b="1" sz="2800" lang="en-US">
                <a:solidFill>
                  <a:srgbClr val="000000"/>
                </a:solidFill>
              </a:rPr>
              <a:t>,</a:t>
            </a:r>
            <a:r>
              <a:rPr altLang="id" b="1" sz="2800" lang="en-US">
                <a:solidFill>
                  <a:srgbClr val="000000"/>
                </a:solidFill>
              </a:rPr>
              <a:t>er arbeitet in der Filmproduktion</a:t>
            </a:r>
            <a:r>
              <a:rPr altLang="id" b="1" sz="2800" lang="en-US">
                <a:solidFill>
                  <a:srgbClr val="000000"/>
                </a:solidFill>
              </a:rPr>
              <a:t>.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r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s</a:t>
            </a:r>
            <a:r>
              <a:rPr altLang="id" b="1" sz="2800" lang="en-US">
                <a:solidFill>
                  <a:srgbClr val="000000"/>
                </a:solidFill>
              </a:rPr>
              <a:t>t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n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c</a:t>
            </a:r>
            <a:r>
              <a:rPr altLang="id" b="1" sz="2800" lang="en-US">
                <a:solidFill>
                  <a:srgbClr val="000000"/>
                </a:solidFill>
              </a:rPr>
              <a:t>h</a:t>
            </a:r>
            <a:r>
              <a:rPr altLang="id" b="1" sz="2800" lang="en-US">
                <a:solidFill>
                  <a:srgbClr val="000000"/>
                </a:solidFill>
              </a:rPr>
              <a:t>t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v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r</a:t>
            </a:r>
            <a:r>
              <a:rPr altLang="id" b="1" sz="2800" lang="en-US">
                <a:solidFill>
                  <a:srgbClr val="000000"/>
                </a:solidFill>
              </a:rPr>
              <a:t>h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r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t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t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,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r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s</a:t>
            </a:r>
            <a:r>
              <a:rPr altLang="id" b="1" sz="2800" lang="en-US">
                <a:solidFill>
                  <a:srgbClr val="000000"/>
                </a:solidFill>
              </a:rPr>
              <a:t>t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n</a:t>
            </a:r>
            <a:r>
              <a:rPr altLang="id" b="1" sz="2800" lang="en-US">
                <a:solidFill>
                  <a:srgbClr val="000000"/>
                </a:solidFill>
              </a:rPr>
              <a:t>o</a:t>
            </a:r>
            <a:r>
              <a:rPr altLang="id" b="1" sz="2800" lang="en-US">
                <a:solidFill>
                  <a:srgbClr val="000000"/>
                </a:solidFill>
              </a:rPr>
              <a:t>c</a:t>
            </a:r>
            <a:r>
              <a:rPr altLang="id" b="1" sz="2800" lang="en-US">
                <a:solidFill>
                  <a:srgbClr val="000000"/>
                </a:solidFill>
              </a:rPr>
              <a:t>h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s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n</a:t>
            </a:r>
            <a:r>
              <a:rPr altLang="id" b="1" sz="2800" lang="en-US">
                <a:solidFill>
                  <a:srgbClr val="000000"/>
                </a:solidFill>
              </a:rPr>
              <a:t>g</a:t>
            </a:r>
            <a:r>
              <a:rPr altLang="id" b="1" sz="2800" lang="en-US">
                <a:solidFill>
                  <a:srgbClr val="000000"/>
                </a:solidFill>
              </a:rPr>
              <a:t>l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.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endParaRPr b="1" sz="2800" lang="in-ID">
              <a:solidFill>
                <a:srgbClr val="000000"/>
              </a:solidFill>
            </a:endParaRPr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1681" y="1183982"/>
            <a:ext cx="2974350" cy="4637933"/>
          </a:xfrm>
          <a:prstGeom prst="rect"/>
        </p:spPr>
      </p:pic>
    </p:spTree>
    <p:custDataLst>
      <p:tags r:id="rId2"/>
    </p:custDataLst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8" name=""/>
          <p:cNvSpPr txBox="1"/>
          <p:nvPr/>
        </p:nvSpPr>
        <p:spPr>
          <a:xfrm>
            <a:off x="6489886" y="1487669"/>
            <a:ext cx="4572000" cy="2186940"/>
          </a:xfrm>
          <a:prstGeom prst="rect"/>
        </p:spPr>
        <p:txBody>
          <a:bodyPr rtlCol="0" wrap="square">
            <a:spAutoFit/>
          </a:bodyPr>
          <a:p>
            <a:r>
              <a:rPr altLang="id" b="1" sz="2800" lang="en-US">
                <a:solidFill>
                  <a:srgbClr val="000000"/>
                </a:solidFill>
              </a:rPr>
              <a:t>F</a:t>
            </a:r>
            <a:r>
              <a:rPr b="1" sz="2800" lang="in-ID">
                <a:solidFill>
                  <a:srgbClr val="000000"/>
                </a:solidFill>
              </a:rPr>
              <a:t>ilm den er spielte ist </a:t>
            </a:r>
            <a:r>
              <a:rPr altLang="id" b="1" sz="2800" lang="en-US">
                <a:solidFill>
                  <a:srgbClr val="000000"/>
                </a:solidFill>
              </a:rPr>
              <a:t>H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b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b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A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n</a:t>
            </a:r>
            <a:r>
              <a:rPr altLang="id" b="1" sz="2800" lang="en-US">
                <a:solidFill>
                  <a:srgbClr val="000000"/>
                </a:solidFill>
              </a:rPr>
              <a:t>u</a:t>
            </a:r>
            <a:r>
              <a:rPr altLang="id" b="1" sz="2800" lang="en-US">
                <a:solidFill>
                  <a:srgbClr val="000000"/>
                </a:solidFill>
              </a:rPr>
              <a:t>n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,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M</a:t>
            </a:r>
            <a:r>
              <a:rPr altLang="id" b="1" sz="2800" lang="en-US">
                <a:solidFill>
                  <a:srgbClr val="000000"/>
                </a:solidFill>
              </a:rPr>
              <a:t>y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S</a:t>
            </a:r>
            <a:r>
              <a:rPr altLang="id" b="1" sz="2800" lang="en-US">
                <a:solidFill>
                  <a:srgbClr val="000000"/>
                </a:solidFill>
              </a:rPr>
              <a:t>t</a:t>
            </a:r>
            <a:r>
              <a:rPr altLang="id" b="1" sz="2800" lang="en-US">
                <a:solidFill>
                  <a:srgbClr val="000000"/>
                </a:solidFill>
              </a:rPr>
              <a:t>u</a:t>
            </a:r>
            <a:r>
              <a:rPr altLang="id" b="1" sz="2800" lang="en-US">
                <a:solidFill>
                  <a:srgbClr val="000000"/>
                </a:solidFill>
              </a:rPr>
              <a:t>p</a:t>
            </a:r>
            <a:r>
              <a:rPr altLang="id" b="1" sz="2800" lang="en-US">
                <a:solidFill>
                  <a:srgbClr val="000000"/>
                </a:solidFill>
              </a:rPr>
              <a:t>p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d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B</a:t>
            </a:r>
            <a:r>
              <a:rPr altLang="id" b="1" sz="2800" lang="en-US">
                <a:solidFill>
                  <a:srgbClr val="000000"/>
                </a:solidFill>
              </a:rPr>
              <a:t>o</a:t>
            </a:r>
            <a:r>
              <a:rPr altLang="id" b="1" sz="2800" lang="en-US">
                <a:solidFill>
                  <a:srgbClr val="000000"/>
                </a:solidFill>
              </a:rPr>
              <a:t>s</a:t>
            </a:r>
            <a:r>
              <a:rPr altLang="id" b="1" sz="2800" lang="en-US">
                <a:solidFill>
                  <a:srgbClr val="000000"/>
                </a:solidFill>
              </a:rPr>
              <a:t>s</a:t>
            </a:r>
            <a:r>
              <a:rPr altLang="id" b="1" sz="2800" lang="en-US">
                <a:solidFill>
                  <a:srgbClr val="000000"/>
                </a:solidFill>
              </a:rPr>
              <a:t>,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u</a:t>
            </a:r>
            <a:r>
              <a:rPr altLang="id" b="1" sz="2800" lang="en-US">
                <a:solidFill>
                  <a:srgbClr val="000000"/>
                </a:solidFill>
              </a:rPr>
              <a:t>n</a:t>
            </a:r>
            <a:r>
              <a:rPr altLang="id" b="1" sz="2800" lang="en-US">
                <a:solidFill>
                  <a:srgbClr val="000000"/>
                </a:solidFill>
              </a:rPr>
              <a:t>d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v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l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s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m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h</a:t>
            </a:r>
            <a:r>
              <a:rPr altLang="id" b="1" sz="2800" lang="en-US">
                <a:solidFill>
                  <a:srgbClr val="000000"/>
                </a:solidFill>
              </a:rPr>
              <a:t>r</a:t>
            </a:r>
            <a:r>
              <a:rPr altLang="id" b="1" sz="2800" lang="en-US">
                <a:solidFill>
                  <a:srgbClr val="000000"/>
                </a:solidFill>
              </a:rPr>
              <a:t>.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r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h</a:t>
            </a:r>
            <a:r>
              <a:rPr altLang="id" b="1" sz="2800" lang="en-US">
                <a:solidFill>
                  <a:srgbClr val="000000"/>
                </a:solidFill>
              </a:rPr>
              <a:t>o</a:t>
            </a:r>
            <a:r>
              <a:rPr altLang="id" b="1" sz="2800" lang="en-US">
                <a:solidFill>
                  <a:srgbClr val="000000"/>
                </a:solidFill>
              </a:rPr>
              <a:t>b</a:t>
            </a:r>
            <a:r>
              <a:rPr altLang="id" b="1" sz="2800" lang="en-US">
                <a:solidFill>
                  <a:srgbClr val="000000"/>
                </a:solidFill>
              </a:rPr>
              <a:t>b</a:t>
            </a:r>
            <a:r>
              <a:rPr altLang="id" b="1" sz="2800" lang="en-US">
                <a:solidFill>
                  <a:srgbClr val="000000"/>
                </a:solidFill>
              </a:rPr>
              <a:t>y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s</a:t>
            </a:r>
            <a:r>
              <a:rPr altLang="id" b="1" sz="2800" lang="en-US">
                <a:solidFill>
                  <a:srgbClr val="000000"/>
                </a:solidFill>
              </a:rPr>
              <a:t>t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g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d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c</a:t>
            </a:r>
            <a:r>
              <a:rPr altLang="id" b="1" sz="2800" lang="en-US">
                <a:solidFill>
                  <a:srgbClr val="000000"/>
                </a:solidFill>
              </a:rPr>
              <a:t>h</a:t>
            </a:r>
            <a:r>
              <a:rPr altLang="id" b="1" sz="2800" lang="en-US">
                <a:solidFill>
                  <a:srgbClr val="000000"/>
                </a:solidFill>
              </a:rPr>
              <a:t>t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altLang="id" b="1" sz="2800" lang="en-US">
                <a:solidFill>
                  <a:srgbClr val="000000"/>
                </a:solidFill>
              </a:rPr>
              <a:t>s</a:t>
            </a:r>
            <a:r>
              <a:rPr altLang="id" b="1" sz="2800" lang="en-US">
                <a:solidFill>
                  <a:srgbClr val="000000"/>
                </a:solidFill>
              </a:rPr>
              <a:t>c</a:t>
            </a:r>
            <a:r>
              <a:rPr altLang="id" b="1" sz="2800" lang="en-US">
                <a:solidFill>
                  <a:srgbClr val="000000"/>
                </a:solidFill>
              </a:rPr>
              <a:t>h</a:t>
            </a:r>
            <a:r>
              <a:rPr altLang="id" b="1" sz="2800" lang="en-US">
                <a:solidFill>
                  <a:srgbClr val="000000"/>
                </a:solidFill>
              </a:rPr>
              <a:t>r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i</a:t>
            </a:r>
            <a:r>
              <a:rPr altLang="id" b="1" sz="2800" lang="en-US">
                <a:solidFill>
                  <a:srgbClr val="000000"/>
                </a:solidFill>
              </a:rPr>
              <a:t>b</a:t>
            </a:r>
            <a:r>
              <a:rPr altLang="id" b="1" sz="2800" lang="en-US">
                <a:solidFill>
                  <a:srgbClr val="000000"/>
                </a:solidFill>
              </a:rPr>
              <a:t>e</a:t>
            </a:r>
            <a:r>
              <a:rPr altLang="id" b="1" sz="2800" lang="en-US">
                <a:solidFill>
                  <a:srgbClr val="000000"/>
                </a:solidFill>
              </a:rPr>
              <a:t>n</a:t>
            </a:r>
            <a:r>
              <a:rPr altLang="id" b="1" sz="2800" lang="en-US">
                <a:solidFill>
                  <a:srgbClr val="000000"/>
                </a:solidFill>
              </a:rPr>
              <a:t>.</a:t>
            </a:r>
            <a:r>
              <a:rPr altLang="id" b="1" sz="2800" lang="en-US">
                <a:solidFill>
                  <a:srgbClr val="000000"/>
                </a:solidFill>
              </a:rPr>
              <a:t> </a:t>
            </a:r>
            <a:r>
              <a:rPr b="1" sz="2800" lang="in-ID">
                <a:solidFill>
                  <a:srgbClr val="000000"/>
                </a:solidFill>
              </a:rPr>
              <a:t> </a:t>
            </a:r>
            <a:endParaRPr b="1" sz="2800" lang="in-ID">
              <a:solidFill>
                <a:srgbClr val="000000"/>
              </a:solidFill>
            </a:endParaRPr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600000">
            <a:off x="797312" y="957241"/>
            <a:ext cx="4103804" cy="4285576"/>
          </a:xfrm>
          <a:prstGeom prst="rect"/>
        </p:spPr>
      </p:pic>
    </p:spTree>
    <p:custDataLst>
      <p:tags r:id="rId2"/>
    </p:custDataLst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7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altLang="id" b="1" dirty="0" lang="en-US"/>
              <a:t>D</a:t>
            </a:r>
            <a:r>
              <a:rPr altLang="id" b="1" dirty="0" lang="en-US"/>
              <a:t>a</a:t>
            </a:r>
            <a:r>
              <a:rPr altLang="id" b="1" dirty="0" lang="en-US"/>
              <a:t>n</a:t>
            </a:r>
            <a:r>
              <a:rPr altLang="id" b="1" dirty="0" lang="en-US"/>
              <a:t>k</a:t>
            </a:r>
            <a:r>
              <a:rPr altLang="id" b="1" dirty="0" lang="en-US"/>
              <a:t>e</a:t>
            </a:r>
            <a:r>
              <a:rPr altLang="id" b="1" dirty="0" lang="en-US"/>
              <a:t>!</a:t>
            </a:r>
            <a:endParaRPr altLang="en-US" b="1" dirty="0" lang="zh-CN"/>
          </a:p>
        </p:txBody>
      </p:sp>
    </p:spTree>
    <p:custDataLst>
      <p:tags r:id="rId2"/>
    </p:custDataLst>
  </p:cSld>
  <p:clrMapOvr>
    <a:masterClrMapping/>
  </p:clrMapOvr>
  <p:timing/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81_31*i*1"/>
  <p:tag name="KSO_WM_TEMPLATE_CATEGORY" val="custom"/>
  <p:tag name="KSO_WM_TEMPLATE_INDEX" val="160181"/>
  <p:tag name="KSO_WM_UNIT_INDEX" val="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61"/>
  <p:tag name="KSO_WM_UNIT_TYPE" val="a"/>
  <p:tag name="KSO_WM_UNIT_INDEX" val="1"/>
  <p:tag name="KSO_WM_UNIT_ID" val="custom160461_29*a*1"/>
  <p:tag name="KSO_WM_UNIT_CLEAR" val="1"/>
  <p:tag name="KSO_WM_UNIT_LAYERLEVEL" val="1"/>
  <p:tag name="KSO_WM_UNIT_VALUE" val="7"/>
  <p:tag name="KSO_WM_UNIT_ISCONTENTSTITLE" val="0"/>
  <p:tag name="KSO_WM_UNIT_HIGHLIGHT" val="0"/>
  <p:tag name="KSO_WM_UNIT_COMPATIBLE" val="0"/>
  <p:tag name="KSO_WM_UNIT_PRESET_TEXT" val="THANKS"/>
</p:tagLst>
</file>

<file path=ppt/tags/tag11.xml><?xml version="1.0" encoding="utf-8"?>
<p:tagLst xmlns:p="http://schemas.openxmlformats.org/presentationml/2006/main">
  <p:tag name="KSO_WM_TEMPLATE_CATEGORY" val="custom"/>
  <p:tag name="KSO_WM_TEMPLATE_INDEX" val="160461"/>
  <p:tag name="KSO_WM_SLIDE_ID" val="custom160461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  <p:tag name="KSO_WM_TAG_VERSION" val="1.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81_31*i*4"/>
  <p:tag name="KSO_WM_TEMPLATE_CATEGORY" val="custom"/>
  <p:tag name="KSO_WM_TEMPLATE_INDEX" val="160181"/>
  <p:tag name="KSO_WM_UNIT_INDEX" val="4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81_31*i*5"/>
  <p:tag name="KSO_WM_TEMPLATE_CATEGORY" val="custom"/>
  <p:tag name="KSO_WM_TEMPLATE_INDEX" val="160181"/>
  <p:tag name="KSO_WM_UNIT_INDEX" val="5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461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160461"/>
</p:tagLst>
</file>

<file path=ppt/tags/tag6.xml><?xml version="1.0" encoding="utf-8"?>
<p:tagLst xmlns:p="http://schemas.openxmlformats.org/presentationml/2006/main">
  <p:tag name="KSO_WM_TEMPLATE_THUMBS_INDEX" val="1、9、12、16、19、20、24、28、29"/>
  <p:tag name="KSO_WM_TEMPLATE_CATEGORY" val="custom"/>
  <p:tag name="KSO_WM_TEMPLATE_INDEX" val="160461"/>
  <p:tag name="KSO_WM_SLIDE_ID" val="custom16046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7.xml><?xml version="1.0" encoding="utf-8"?>
<p:tagLst xmlns:p="http://schemas.openxmlformats.org/presentationml/2006/main">
  <p:tag name="KSO_WM_TEMPLATE_CATEGORY" val="custom"/>
  <p:tag name="KSO_WM_TEMPLATE_INDEX" val="160461"/>
  <p:tag name="KSO_WM_SLIDE_ID" val="custom16046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20"/>
  <p:tag name="KSO_WM_SLIDE_SIZE" val="783*376"/>
</p:tagLst>
</file>

<file path=ppt/tags/tag8.xml><?xml version="1.0" encoding="utf-8"?>
<p:tagLst xmlns:p="http://schemas.openxmlformats.org/presentationml/2006/main">
  <p:tag name="KSO_WM_TEMPLATE_CATEGORY" val="custom"/>
  <p:tag name="KSO_WM_TEMPLATE_INDEX" val="160461"/>
  <p:tag name="KSO_WM_SLIDE_ID" val="custom160461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21"/>
  <p:tag name="KSO_WM_SLIDE_SIZE" val="793*343"/>
</p:tagLst>
</file>

<file path=ppt/tags/tag9.xml><?xml version="1.0" encoding="utf-8"?>
<p:tagLst xmlns:p="http://schemas.openxmlformats.org/presentationml/2006/main">
  <p:tag name="KSO_WM_TEMPLATE_CATEGORY" val="custom"/>
  <p:tag name="KSO_WM_TEMPLATE_INDEX" val="160461"/>
  <p:tag name="KSO_WM_TAG_VERSION" val="1.0"/>
  <p:tag name="KSO_WM_SLIDE_ID" val="custom160461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49*58"/>
  <p:tag name="KSO_WM_SLIDE_SIZE" val="826*425"/>
</p:tagLst>
</file>

<file path=ppt/theme/theme1.xml><?xml version="1.0" encoding="utf-8"?>
<a:theme xmlns:a="http://schemas.openxmlformats.org/drawingml/2006/main" name="A000120140530A99PPBG">
  <a:themeElements>
    <a:clrScheme name="160181.18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B1B34D"/>
      </a:accent3>
      <a:accent4>
        <a:srgbClr val="7FA757"/>
      </a:accent4>
      <a:accent5>
        <a:srgbClr val="417677"/>
      </a:accent5>
      <a:accent6>
        <a:srgbClr val="FA9921"/>
      </a:accent6>
      <a:hlink>
        <a:srgbClr val="00B0F0"/>
      </a:hlink>
      <a:folHlink>
        <a:srgbClr val="AFB2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Microsoft</Company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chengquan huang</dc:creator>
  <cp:lastModifiedBy>kingsoft</cp:lastModifiedBy>
  <dcterms:created xsi:type="dcterms:W3CDTF">2015-03-30T08:33:00Z</dcterms:created>
  <dcterms:modified xsi:type="dcterms:W3CDTF">2021-09-05T03:58:44Z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2052-10.1.0.5420</vt:lpwstr>
  </property>
  <property fmtid="{D5CDD505-2E9C-101B-9397-08002B2CF9AE}" pid="3" name="ICV">
    <vt:lpwstr>5812fc27f3ae49059251f2dcbb396232</vt:lpwstr>
  </property>
</Properties>
</file>